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13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15/10/2023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15/10/2023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15/10/2023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15/10/2023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15/10/2023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15/10/2023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15/10/2023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15/10/2023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15/10/2023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15/10/2023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15/10/2023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15/10/2023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61" t="24753" r="35840" b="5822"/>
          <a:stretch/>
        </p:blipFill>
        <p:spPr bwMode="auto">
          <a:xfrm>
            <a:off x="313875" y="189776"/>
            <a:ext cx="6544125" cy="8604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9807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21" t="23799" r="36224" b="8897"/>
          <a:stretch/>
        </p:blipFill>
        <p:spPr bwMode="auto">
          <a:xfrm>
            <a:off x="339216" y="179512"/>
            <a:ext cx="6330143" cy="8825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63935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Affichage à l'écran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camille</dc:creator>
  <cp:lastModifiedBy>User</cp:lastModifiedBy>
  <cp:revision>1</cp:revision>
  <dcterms:created xsi:type="dcterms:W3CDTF">2023-10-15T11:00:05Z</dcterms:created>
  <dcterms:modified xsi:type="dcterms:W3CDTF">2023-10-15T11:05:24Z</dcterms:modified>
</cp:coreProperties>
</file>